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6858000" cy="12192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7" autoAdjust="0"/>
    <p:restoredTop sz="94648"/>
  </p:normalViewPr>
  <p:slideViewPr>
    <p:cSldViewPr snapToGrid="0">
      <p:cViewPr>
        <p:scale>
          <a:sx n="138" d="100"/>
          <a:sy n="138" d="100"/>
        </p:scale>
        <p:origin x="1904" y="-53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35A603-FD0E-4D44-AD75-DF12C061F602}" type="datetimeFigureOut">
              <a:rPr kumimoji="1" lang="ja-JP" altLang="en-US" smtClean="0"/>
              <a:t>2022/10/28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457450" y="1241425"/>
            <a:ext cx="18827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4B9711-1277-4A39-A4DF-907926CFB7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5177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4B9711-1277-4A39-A4DF-907926CFB7A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4298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FADF7-E463-4631-919B-628F2CC469A4}" type="datetimeFigureOut">
              <a:rPr kumimoji="1" lang="ja-JP" altLang="en-US" smtClean="0"/>
              <a:t>2022/10/28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BCB97-3E31-4B13-9166-527AA52A3D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2864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FADF7-E463-4631-919B-628F2CC469A4}" type="datetimeFigureOut">
              <a:rPr kumimoji="1" lang="ja-JP" altLang="en-US" smtClean="0"/>
              <a:t>2022/10/28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BCB97-3E31-4B13-9166-527AA52A3D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6043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FADF7-E463-4631-919B-628F2CC469A4}" type="datetimeFigureOut">
              <a:rPr kumimoji="1" lang="ja-JP" altLang="en-US" smtClean="0"/>
              <a:t>2022/10/28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BCB97-3E31-4B13-9166-527AA52A3D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1444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FADF7-E463-4631-919B-628F2CC469A4}" type="datetimeFigureOut">
              <a:rPr kumimoji="1" lang="ja-JP" altLang="en-US" smtClean="0"/>
              <a:t>2022/10/28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BCB97-3E31-4B13-9166-527AA52A3D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7500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FADF7-E463-4631-919B-628F2CC469A4}" type="datetimeFigureOut">
              <a:rPr kumimoji="1" lang="ja-JP" altLang="en-US" smtClean="0"/>
              <a:t>2022/10/28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BCB97-3E31-4B13-9166-527AA52A3D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9895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FADF7-E463-4631-919B-628F2CC469A4}" type="datetimeFigureOut">
              <a:rPr kumimoji="1" lang="ja-JP" altLang="en-US" smtClean="0"/>
              <a:t>2022/10/28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BCB97-3E31-4B13-9166-527AA52A3D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2540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FADF7-E463-4631-919B-628F2CC469A4}" type="datetimeFigureOut">
              <a:rPr kumimoji="1" lang="ja-JP" altLang="en-US" smtClean="0"/>
              <a:t>2022/10/28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BCB97-3E31-4B13-9166-527AA52A3D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7795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FADF7-E463-4631-919B-628F2CC469A4}" type="datetimeFigureOut">
              <a:rPr kumimoji="1" lang="ja-JP" altLang="en-US" smtClean="0"/>
              <a:t>2022/10/28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BCB97-3E31-4B13-9166-527AA52A3D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3760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FADF7-E463-4631-919B-628F2CC469A4}" type="datetimeFigureOut">
              <a:rPr kumimoji="1" lang="ja-JP" altLang="en-US" smtClean="0"/>
              <a:t>2022/10/28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BCB97-3E31-4B13-9166-527AA52A3D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6785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FADF7-E463-4631-919B-628F2CC469A4}" type="datetimeFigureOut">
              <a:rPr kumimoji="1" lang="ja-JP" altLang="en-US" smtClean="0"/>
              <a:t>2022/10/28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BCB97-3E31-4B13-9166-527AA52A3D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4372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FADF7-E463-4631-919B-628F2CC469A4}" type="datetimeFigureOut">
              <a:rPr kumimoji="1" lang="ja-JP" altLang="en-US" smtClean="0"/>
              <a:t>2022/10/28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BCB97-3E31-4B13-9166-527AA52A3D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3712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FADF7-E463-4631-919B-628F2CC469A4}" type="datetimeFigureOut">
              <a:rPr kumimoji="1" lang="ja-JP" altLang="en-US" smtClean="0"/>
              <a:t>2022/10/28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DBCB97-3E31-4B13-9166-527AA52A3D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1851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/nocoal-Kushiro.jp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四角形: 角を丸くする 13">
            <a:extLst>
              <a:ext uri="{FF2B5EF4-FFF2-40B4-BE49-F238E27FC236}">
                <a16:creationId xmlns:a16="http://schemas.microsoft.com/office/drawing/2014/main" id="{EEA56E42-AF9A-7EE6-7AA3-58DB193F81BF}"/>
              </a:ext>
            </a:extLst>
          </p:cNvPr>
          <p:cNvSpPr/>
          <p:nvPr/>
        </p:nvSpPr>
        <p:spPr>
          <a:xfrm>
            <a:off x="140686" y="7987087"/>
            <a:ext cx="6561005" cy="352832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四角形: 角を丸くする 11">
            <a:extLst>
              <a:ext uri="{FF2B5EF4-FFF2-40B4-BE49-F238E27FC236}">
                <a16:creationId xmlns:a16="http://schemas.microsoft.com/office/drawing/2014/main" id="{CF9FF2D2-08A5-1E93-CBA1-723703EA4897}"/>
              </a:ext>
            </a:extLst>
          </p:cNvPr>
          <p:cNvSpPr/>
          <p:nvPr/>
        </p:nvSpPr>
        <p:spPr>
          <a:xfrm>
            <a:off x="352243" y="2551260"/>
            <a:ext cx="6250425" cy="4637097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4653920-E67E-6CD6-DEE6-75F3343D5A12}"/>
              </a:ext>
            </a:extLst>
          </p:cNvPr>
          <p:cNvSpPr txBox="1"/>
          <p:nvPr/>
        </p:nvSpPr>
        <p:spPr>
          <a:xfrm>
            <a:off x="239486" y="478972"/>
            <a:ext cx="2954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/>
              <a:t>釧路火力発電所を考える会</a:t>
            </a:r>
            <a:endParaRPr kumimoji="1" lang="en-US" altLang="ja-JP" b="1" dirty="0"/>
          </a:p>
          <a:p>
            <a:r>
              <a:rPr kumimoji="1" lang="ja-JP" altLang="en-US" b="1" dirty="0"/>
              <a:t>会報第</a:t>
            </a:r>
            <a:r>
              <a:rPr kumimoji="1" lang="en-US" altLang="ja-JP" b="1" dirty="0"/>
              <a:t>30</a:t>
            </a:r>
            <a:r>
              <a:rPr kumimoji="1" lang="ja-JP" altLang="en-US" b="1" dirty="0"/>
              <a:t>号</a:t>
            </a: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B1AF846D-548D-994D-1960-654C82B80E5C}"/>
              </a:ext>
            </a:extLst>
          </p:cNvPr>
          <p:cNvCxnSpPr>
            <a:cxnSpLocks/>
          </p:cNvCxnSpPr>
          <p:nvPr/>
        </p:nvCxnSpPr>
        <p:spPr>
          <a:xfrm>
            <a:off x="239486" y="326572"/>
            <a:ext cx="2954655" cy="0"/>
          </a:xfrm>
          <a:prstGeom prst="line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B5235F01-D5F3-B8CA-5753-A232C1D62E31}"/>
              </a:ext>
            </a:extLst>
          </p:cNvPr>
          <p:cNvCxnSpPr>
            <a:cxnSpLocks/>
          </p:cNvCxnSpPr>
          <p:nvPr/>
        </p:nvCxnSpPr>
        <p:spPr>
          <a:xfrm>
            <a:off x="239486" y="326572"/>
            <a:ext cx="0" cy="951130"/>
          </a:xfrm>
          <a:prstGeom prst="line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5E08D38E-023F-D899-2073-DCB3FF4E78C6}"/>
              </a:ext>
            </a:extLst>
          </p:cNvPr>
          <p:cNvCxnSpPr>
            <a:cxnSpLocks/>
          </p:cNvCxnSpPr>
          <p:nvPr/>
        </p:nvCxnSpPr>
        <p:spPr>
          <a:xfrm>
            <a:off x="239486" y="1277702"/>
            <a:ext cx="2954655" cy="0"/>
          </a:xfrm>
          <a:prstGeom prst="line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0D3DF44F-118D-EFC5-E689-F48ECD395D4C}"/>
              </a:ext>
            </a:extLst>
          </p:cNvPr>
          <p:cNvCxnSpPr>
            <a:cxnSpLocks/>
          </p:cNvCxnSpPr>
          <p:nvPr/>
        </p:nvCxnSpPr>
        <p:spPr>
          <a:xfrm>
            <a:off x="3194141" y="326572"/>
            <a:ext cx="0" cy="951130"/>
          </a:xfrm>
          <a:prstGeom prst="line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1DEA9BE8-DC8B-18EB-FDEA-86EB019B7B7D}"/>
              </a:ext>
            </a:extLst>
          </p:cNvPr>
          <p:cNvSpPr txBox="1"/>
          <p:nvPr/>
        </p:nvSpPr>
        <p:spPr>
          <a:xfrm>
            <a:off x="3429051" y="417417"/>
            <a:ext cx="3180871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発行責任者 野瀬 義昭</a:t>
            </a:r>
            <a:endParaRPr kumimoji="1" lang="en-US" altLang="ja-JP" dirty="0"/>
          </a:p>
          <a:p>
            <a:r>
              <a:rPr kumimoji="1" lang="ja-JP" altLang="en-US" sz="1600" dirty="0"/>
              <a:t>編集責任者    小山 秀人</a:t>
            </a:r>
            <a:endParaRPr kumimoji="1" lang="en-US" altLang="ja-JP" sz="1600" dirty="0"/>
          </a:p>
          <a:p>
            <a:r>
              <a:rPr kumimoji="1" lang="en-US" altLang="ja-JP" dirty="0"/>
              <a:t>Tel.080-1866-1489</a:t>
            </a:r>
          </a:p>
          <a:p>
            <a:r>
              <a:rPr kumimoji="1" lang="en-US" altLang="ja-JP" sz="1400" dirty="0" err="1"/>
              <a:t>Email:globalwarming@nocoal.-Kushiro.jp</a:t>
            </a:r>
            <a:endParaRPr kumimoji="1" lang="en-US" altLang="ja-JP" sz="1400" dirty="0"/>
          </a:p>
          <a:p>
            <a:r>
              <a:rPr kumimoji="1" lang="en-US" altLang="ja-JP" sz="1600" dirty="0">
                <a:hlinkClick r:id="rId3"/>
              </a:rPr>
              <a:t>URL:https//nocoal-Kushiro.jp</a:t>
            </a:r>
            <a:endParaRPr kumimoji="1" lang="en-US" altLang="ja-JP" sz="1600" dirty="0"/>
          </a:p>
          <a:p>
            <a:r>
              <a:rPr kumimoji="1" lang="ja-JP" altLang="en-US" sz="1600"/>
              <a:t>発行日</a:t>
            </a:r>
            <a:r>
              <a:rPr kumimoji="1" lang="en-US" altLang="ja-JP" sz="1600" dirty="0"/>
              <a:t>:2022</a:t>
            </a:r>
            <a:r>
              <a:rPr kumimoji="1" lang="ja-JP" altLang="en-US" sz="1600"/>
              <a:t>年</a:t>
            </a:r>
            <a:r>
              <a:rPr kumimoji="1" lang="en-US" altLang="ja-JP" sz="1600" dirty="0"/>
              <a:t>10</a:t>
            </a:r>
            <a:r>
              <a:rPr kumimoji="1" lang="ja-JP" altLang="en-US" sz="1600"/>
              <a:t>月</a:t>
            </a:r>
            <a:r>
              <a:rPr kumimoji="1" lang="en-US" altLang="ja-JP" sz="1600" dirty="0"/>
              <a:t>27</a:t>
            </a:r>
            <a:r>
              <a:rPr kumimoji="1" lang="ja-JP" altLang="en-US" sz="1600"/>
              <a:t>日</a:t>
            </a:r>
            <a:endParaRPr kumimoji="1" lang="ja-JP" altLang="en-US" sz="1600" dirty="0"/>
          </a:p>
        </p:txBody>
      </p: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BDF60469-8BEF-B801-2435-F6AA80DC1A06}"/>
              </a:ext>
            </a:extLst>
          </p:cNvPr>
          <p:cNvCxnSpPr/>
          <p:nvPr/>
        </p:nvCxnSpPr>
        <p:spPr>
          <a:xfrm>
            <a:off x="3429000" y="326572"/>
            <a:ext cx="318951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>
            <a:extLst>
              <a:ext uri="{FF2B5EF4-FFF2-40B4-BE49-F238E27FC236}">
                <a16:creationId xmlns:a16="http://schemas.microsoft.com/office/drawing/2014/main" id="{CD307DCF-047C-46DB-14AE-ECC5443A517D}"/>
              </a:ext>
            </a:extLst>
          </p:cNvPr>
          <p:cNvCxnSpPr>
            <a:cxnSpLocks/>
          </p:cNvCxnSpPr>
          <p:nvPr/>
        </p:nvCxnSpPr>
        <p:spPr>
          <a:xfrm flipH="1">
            <a:off x="6602668" y="326572"/>
            <a:ext cx="15846" cy="180040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1CE45F66-A633-3277-D6FC-51F0C6A33DE6}"/>
              </a:ext>
            </a:extLst>
          </p:cNvPr>
          <p:cNvCxnSpPr>
            <a:cxnSpLocks/>
          </p:cNvCxnSpPr>
          <p:nvPr/>
        </p:nvCxnSpPr>
        <p:spPr>
          <a:xfrm>
            <a:off x="3429000" y="326572"/>
            <a:ext cx="0" cy="180040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6720F2A6-CBB7-03B5-F7EF-6CB78DB9C126}"/>
              </a:ext>
            </a:extLst>
          </p:cNvPr>
          <p:cNvCxnSpPr>
            <a:cxnSpLocks/>
          </p:cNvCxnSpPr>
          <p:nvPr/>
        </p:nvCxnSpPr>
        <p:spPr>
          <a:xfrm>
            <a:off x="3429000" y="2126974"/>
            <a:ext cx="317366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486C89EA-CB05-50FA-7AF9-8EF1BF860C54}"/>
              </a:ext>
            </a:extLst>
          </p:cNvPr>
          <p:cNvSpPr txBox="1"/>
          <p:nvPr/>
        </p:nvSpPr>
        <p:spPr>
          <a:xfrm>
            <a:off x="1156583" y="2631919"/>
            <a:ext cx="45448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/>
              <a:t>問題山積の二酸化炭素の埋め戻し事業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77F1D17-AC34-BC37-70A0-EF75DC4619E3}"/>
              </a:ext>
            </a:extLst>
          </p:cNvPr>
          <p:cNvSpPr txBox="1"/>
          <p:nvPr/>
        </p:nvSpPr>
        <p:spPr>
          <a:xfrm>
            <a:off x="451262" y="3384482"/>
            <a:ext cx="6250429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　釧路コールマインは、釧路石炭火力発電所から出る排出</a:t>
            </a:r>
            <a:endParaRPr kumimoji="1" lang="en-US" altLang="ja-JP" dirty="0"/>
          </a:p>
          <a:p>
            <a:r>
              <a:rPr kumimoji="1" lang="ja-JP" altLang="en-US" dirty="0"/>
              <a:t>ガスから、二酸化炭素を取り出し炭坑跡に埋める技術の開</a:t>
            </a:r>
            <a:endParaRPr kumimoji="1" lang="en-US" altLang="ja-JP" dirty="0"/>
          </a:p>
          <a:p>
            <a:r>
              <a:rPr kumimoji="1" lang="ja-JP" altLang="en-US" dirty="0"/>
              <a:t>発を行っています。</a:t>
            </a:r>
            <a:endParaRPr kumimoji="1" lang="en-US" altLang="ja-JP" dirty="0"/>
          </a:p>
          <a:p>
            <a:r>
              <a:rPr kumimoji="1" lang="ja-JP" altLang="en-US" dirty="0"/>
              <a:t>　しかし、世界では、</a:t>
            </a:r>
            <a:r>
              <a:rPr kumimoji="1" lang="en-US" altLang="ja-JP" dirty="0"/>
              <a:t>1970</a:t>
            </a:r>
            <a:r>
              <a:rPr kumimoji="1" lang="ja-JP" altLang="en-US" dirty="0"/>
              <a:t>年代から始められているこの事</a:t>
            </a:r>
            <a:endParaRPr kumimoji="1" lang="en-US" altLang="ja-JP" dirty="0"/>
          </a:p>
          <a:p>
            <a:r>
              <a:rPr kumimoji="1" lang="ja-JP" altLang="en-US" dirty="0"/>
              <a:t>業に多額の資金が必要とされ計画、開発着手したが稼働に</a:t>
            </a:r>
            <a:endParaRPr kumimoji="1" lang="en-US" altLang="ja-JP" dirty="0"/>
          </a:p>
          <a:p>
            <a:r>
              <a:rPr kumimoji="1" lang="ja-JP" altLang="en-US" dirty="0"/>
              <a:t>至らないケースが多々起きています。</a:t>
            </a:r>
            <a:endParaRPr kumimoji="1" lang="en-US" altLang="ja-JP" dirty="0"/>
          </a:p>
          <a:p>
            <a:r>
              <a:rPr kumimoji="1" lang="ja-JP" altLang="en-US" dirty="0"/>
              <a:t>　釧路市は、この二酸化炭素の埋め戻し事業に</a:t>
            </a:r>
            <a:r>
              <a:rPr kumimoji="1" lang="en-US" altLang="ja-JP" dirty="0"/>
              <a:t>1,000</a:t>
            </a:r>
            <a:r>
              <a:rPr kumimoji="1" lang="ja-JP" altLang="en-US" dirty="0"/>
              <a:t>万円の</a:t>
            </a:r>
            <a:endParaRPr kumimoji="1" lang="en-US" altLang="ja-JP" dirty="0"/>
          </a:p>
          <a:p>
            <a:r>
              <a:rPr kumimoji="1" lang="ja-JP" altLang="en-US" dirty="0"/>
              <a:t>補助金を支出しています。先行きを見誤った税金の使い方</a:t>
            </a:r>
            <a:endParaRPr kumimoji="1" lang="en-US" altLang="ja-JP" dirty="0"/>
          </a:p>
          <a:p>
            <a:r>
              <a:rPr kumimoji="1" lang="ja-JP" altLang="en-US" dirty="0"/>
              <a:t>になるのではないでしょうか。</a:t>
            </a:r>
            <a:endParaRPr kumimoji="1" lang="en-US" altLang="ja-JP" dirty="0"/>
          </a:p>
          <a:p>
            <a:r>
              <a:rPr kumimoji="1" lang="ja-JP" altLang="en-US" dirty="0"/>
              <a:t>　目前に迫る脱炭素社会に向けて、一刻も早い石炭産業か</a:t>
            </a:r>
            <a:endParaRPr kumimoji="1" lang="en-US" altLang="ja-JP" dirty="0"/>
          </a:p>
          <a:p>
            <a:r>
              <a:rPr kumimoji="1" lang="ja-JP" altLang="en-US" dirty="0"/>
              <a:t>らの脱却し、若者を呼び込める産業を育てることが必要で</a:t>
            </a:r>
            <a:endParaRPr kumimoji="1" lang="en-US" altLang="ja-JP" dirty="0"/>
          </a:p>
          <a:p>
            <a:r>
              <a:rPr kumimoji="1" lang="ja-JP" altLang="en-US" dirty="0"/>
              <a:t>す。</a:t>
            </a:r>
            <a:endParaRPr kumimoji="1" lang="en-US" altLang="ja-JP" dirty="0"/>
          </a:p>
          <a:p>
            <a:r>
              <a:rPr kumimoji="1" lang="ja-JP" altLang="en-US" dirty="0"/>
              <a:t>　それが釧路地域の発展には欠かせません。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B24CF7C5-720C-035C-99D9-3C80D7FE6329}"/>
              </a:ext>
            </a:extLst>
          </p:cNvPr>
          <p:cNvSpPr txBox="1"/>
          <p:nvPr/>
        </p:nvSpPr>
        <p:spPr>
          <a:xfrm>
            <a:off x="1079639" y="7987086"/>
            <a:ext cx="46987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b="1" dirty="0"/>
              <a:t>世界基準との違和感だらけの日本の気候対策用語</a:t>
            </a:r>
          </a:p>
        </p:txBody>
      </p:sp>
      <p:pic>
        <p:nvPicPr>
          <p:cNvPr id="7" name="図 6" descr="テキスト&#10;&#10;低い精度で自動的に生成された説明">
            <a:extLst>
              <a:ext uri="{FF2B5EF4-FFF2-40B4-BE49-F238E27FC236}">
                <a16:creationId xmlns:a16="http://schemas.microsoft.com/office/drawing/2014/main" id="{05A1713C-E061-07D6-0815-AF92DA2E22B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467" y="1577737"/>
            <a:ext cx="1094232" cy="865632"/>
          </a:xfrm>
          <a:prstGeom prst="rect">
            <a:avLst/>
          </a:prstGeom>
        </p:spPr>
      </p:pic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12890C76-1290-2D89-CF71-39AB62F0DDD1}"/>
              </a:ext>
            </a:extLst>
          </p:cNvPr>
          <p:cNvSpPr txBox="1"/>
          <p:nvPr/>
        </p:nvSpPr>
        <p:spPr>
          <a:xfrm>
            <a:off x="-15623" y="8306228"/>
            <a:ext cx="671731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dirty="0"/>
          </a:p>
          <a:p>
            <a:r>
              <a:rPr kumimoji="1" lang="ja-JP" altLang="en-US" dirty="0"/>
              <a:t>　①非化石エネルギー源の中に化石起源が含まれる。</a:t>
            </a:r>
            <a:endParaRPr kumimoji="1" lang="en-US" altLang="ja-JP" dirty="0"/>
          </a:p>
          <a:p>
            <a:r>
              <a:rPr kumimoji="1" lang="ja-JP" altLang="en-US" dirty="0"/>
              <a:t>　</a:t>
            </a:r>
            <a:endParaRPr kumimoji="1" lang="en-US" altLang="ja-JP" dirty="0"/>
          </a:p>
          <a:p>
            <a:r>
              <a:rPr kumimoji="1" lang="ja-JP" altLang="en-US" dirty="0"/>
              <a:t>　②ゼロエミッション火力発電がゼロにならない。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　➂次世代省エネ基準が</a:t>
            </a:r>
            <a:r>
              <a:rPr kumimoji="1" lang="en-US" altLang="ja-JP" dirty="0"/>
              <a:t>1999</a:t>
            </a:r>
            <a:r>
              <a:rPr kumimoji="1" lang="ja-JP" altLang="en-US" dirty="0"/>
              <a:t>年基準。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　④電気自動車にハイブリッド車が含まれている。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　⑤</a:t>
            </a:r>
            <a:r>
              <a:rPr kumimoji="1" lang="en-US" altLang="ja-JP" dirty="0"/>
              <a:t>GX(</a:t>
            </a:r>
            <a:r>
              <a:rPr kumimoji="1" lang="ja-JP" altLang="en-US" sz="1200" b="1"/>
              <a:t>グリーントランスフォーメーション</a:t>
            </a:r>
            <a:r>
              <a:rPr kumimoji="1" lang="en-US" altLang="ja-JP" dirty="0"/>
              <a:t>)</a:t>
            </a:r>
            <a:r>
              <a:rPr kumimoji="1" lang="ja-JP" altLang="en-US"/>
              <a:t>の原発で脱炭素</a:t>
            </a:r>
            <a:r>
              <a:rPr kumimoji="1" lang="ja-JP" altLang="en-US" dirty="0"/>
              <a:t>を目指す。</a:t>
            </a:r>
            <a:endParaRPr kumimoji="1" lang="en-US" altLang="ja-JP" dirty="0"/>
          </a:p>
          <a:p>
            <a:endParaRPr kumimoji="1" lang="ja-JP" altLang="en-US" dirty="0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9C57CAF2-BB99-AA12-D6D7-53A31EC4058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2417" y="7243677"/>
            <a:ext cx="1043902" cy="773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05609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255</TotalTime>
  <Words>268</Words>
  <Application>Microsoft Macintosh PowerPoint</Application>
  <PresentationFormat>ワイド画面</PresentationFormat>
  <Paragraphs>34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小山 秀人</dc:creator>
  <cp:lastModifiedBy>小山 秀人</cp:lastModifiedBy>
  <cp:revision>22</cp:revision>
  <cp:lastPrinted>2022-09-13T07:31:20Z</cp:lastPrinted>
  <dcterms:created xsi:type="dcterms:W3CDTF">2022-09-05T06:41:16Z</dcterms:created>
  <dcterms:modified xsi:type="dcterms:W3CDTF">2022-10-28T00:07:53Z</dcterms:modified>
</cp:coreProperties>
</file>